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CE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6" d="100"/>
          <a:sy n="66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9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8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9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1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8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380C-1F15-4C86-8D56-C42921D77A83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F913-48B2-46DB-8FD4-2D76BE2E0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ОТКРЫТЬ СВОЙ БИЗНЕС С НУЛЯ*</a:t>
            </a:r>
            <a:endParaRPr lang="ru-RU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14106"/>
            <a:ext cx="8708572" cy="35378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ВАМ 20 ИЛИ ЧУТОЧКУ БОЛЬШЕ</a:t>
            </a:r>
          </a:p>
        </p:txBody>
      </p:sp>
    </p:spTree>
    <p:extLst>
      <p:ext uri="{BB962C8B-B14F-4D97-AF65-F5344CB8AC3E}">
        <p14:creationId xmlns:p14="http://schemas.microsoft.com/office/powerpoint/2010/main" val="4150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24021" y="3159426"/>
            <a:ext cx="3559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ПОИСКОВЫХ ЗАПРОСОВ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ПРОВЕРКА </a:t>
            </a:r>
            <a:r>
              <a:rPr lang="ru-RU" sz="45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96571"/>
            <a:ext cx="4695371" cy="46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80478" y="3159426"/>
            <a:ext cx="3559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ОБЪЯВЛЕНИЙ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ПРОВЕРКА </a:t>
            </a:r>
            <a:r>
              <a:rPr lang="ru-RU" sz="45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4195"/>
            <a:ext cx="4223657" cy="1196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8" y="3394982"/>
            <a:ext cx="508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80309" y="3479836"/>
            <a:ext cx="3559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СПРОСИТЬ ОКРУЖЕНИЕ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ПРОВЕРКА </a:t>
            </a:r>
            <a:r>
              <a:rPr lang="ru-RU" sz="45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68320"/>
            <a:ext cx="4751659" cy="43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37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84372" y="3262840"/>
            <a:ext cx="3559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ИДЕАЛЬНЫЙ ПОРТРЕТ КЛИЕНТА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НИШИ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88885"/>
            <a:ext cx="4517571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2186" y="5772767"/>
            <a:ext cx="355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НИШИ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433071"/>
            <a:ext cx="73533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2486" y="3560760"/>
            <a:ext cx="355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КОНВЕРСИЯ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НИШИ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33071"/>
            <a:ext cx="4318459" cy="54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" y="438899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ОСНОВНОЙ НИШИ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4" y="1542144"/>
            <a:ext cx="4789714" cy="4789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1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" y="438899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6" y="1706789"/>
            <a:ext cx="60007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62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" y="438899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РЕКЛАМЫ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1663247"/>
            <a:ext cx="80962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08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" y="438899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ЛИДОВ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9"/>
          <a:stretch/>
        </p:blipFill>
        <p:spPr>
          <a:xfrm>
            <a:off x="2177144" y="1563914"/>
            <a:ext cx="478971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27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НИШИ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80" y="1708808"/>
            <a:ext cx="4363640" cy="4335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019" y="42486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ЛЮБЛЮ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0202" y="4052474"/>
            <a:ext cx="1088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УМЕЮ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3462" y="22602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</a:p>
        </p:txBody>
      </p:sp>
    </p:spTree>
    <p:extLst>
      <p:ext uri="{BB962C8B-B14F-4D97-AF65-F5344CB8AC3E}">
        <p14:creationId xmlns:p14="http://schemas.microsoft.com/office/powerpoint/2010/main" val="23835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" y="438899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ЛИДОВ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2" y="1766899"/>
            <a:ext cx="7246257" cy="4232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59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" y="438899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ЗАКРЫТИЕ НА ПРОДАЖУ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06" y="1433071"/>
            <a:ext cx="5322389" cy="511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70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80" y="1708808"/>
            <a:ext cx="4363640" cy="4335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019" y="42486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ЛЮБЛЮ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0202" y="4052474"/>
            <a:ext cx="1088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УМЕЮ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3462" y="22602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136572" y="4641097"/>
            <a:ext cx="435428" cy="917348"/>
          </a:xfrm>
          <a:prstGeom prst="line">
            <a:avLst/>
          </a:prstGeom>
          <a:ln w="57150">
            <a:solidFill>
              <a:srgbClr val="B9E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1273" y="5539990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ХОББИ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43889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НИШИ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80" y="1708808"/>
            <a:ext cx="4363640" cy="4335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019" y="42486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ЛЮБЛЮ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0202" y="4052474"/>
            <a:ext cx="1088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УМЕЮ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3462" y="22602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66525" y="2776701"/>
            <a:ext cx="1447460" cy="202805"/>
          </a:xfrm>
          <a:prstGeom prst="line">
            <a:avLst/>
          </a:prstGeom>
          <a:ln w="57150">
            <a:solidFill>
              <a:srgbClr val="B9E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2276" y="2405228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136572" y="4641097"/>
            <a:ext cx="435428" cy="917348"/>
          </a:xfrm>
          <a:prstGeom prst="line">
            <a:avLst/>
          </a:prstGeom>
          <a:ln w="57150">
            <a:solidFill>
              <a:srgbClr val="B9E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1273" y="5539990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ХОББИ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8650" y="43889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НИШИ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80" y="1708808"/>
            <a:ext cx="4363640" cy="4335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019" y="42486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ЛЮБЛЮ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0202" y="4052474"/>
            <a:ext cx="1088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УМЕЮ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3462" y="22602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475515" y="2845483"/>
            <a:ext cx="1278305" cy="471943"/>
          </a:xfrm>
          <a:prstGeom prst="line">
            <a:avLst/>
          </a:prstGeom>
          <a:ln w="57150">
            <a:solidFill>
              <a:srgbClr val="B9E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66525" y="2776701"/>
            <a:ext cx="1447460" cy="202805"/>
          </a:xfrm>
          <a:prstGeom prst="line">
            <a:avLst/>
          </a:prstGeom>
          <a:ln w="57150">
            <a:solidFill>
              <a:srgbClr val="B9E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2276" y="2405228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4647" y="2400531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ПОВЕЗЛО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136572" y="4641097"/>
            <a:ext cx="435428" cy="917348"/>
          </a:xfrm>
          <a:prstGeom prst="line">
            <a:avLst/>
          </a:prstGeom>
          <a:ln w="57150">
            <a:solidFill>
              <a:srgbClr val="B9E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1273" y="5539990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ХОББИ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8650" y="43889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НИШИ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80" y="1708808"/>
            <a:ext cx="4363640" cy="4335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019" y="42486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ЛЮБЛЮ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0202" y="4052474"/>
            <a:ext cx="1088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УМЕЮ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3462" y="2260282"/>
            <a:ext cx="1861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79920" y="3660059"/>
            <a:ext cx="11853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НИША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8650" y="43889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НИШИ</a:t>
            </a:r>
            <a:endParaRPr lang="ru-RU" sz="45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13829" y="2413908"/>
            <a:ext cx="355962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5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  <a:p>
            <a:pPr algn="ctr"/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50" b="1" dirty="0">
                <a:latin typeface="Arial" panose="020B0604020202020204" pitchFamily="34" charset="0"/>
                <a:cs typeface="Arial" panose="020B0604020202020204" pitchFamily="34" charset="0"/>
              </a:rPr>
              <a:t>БОЛЬ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r="10641"/>
          <a:stretch/>
        </p:blipFill>
        <p:spPr>
          <a:xfrm>
            <a:off x="348343" y="1775278"/>
            <a:ext cx="5065486" cy="4277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НИШИ</a:t>
            </a:r>
          </a:p>
        </p:txBody>
      </p:sp>
    </p:spTree>
    <p:extLst>
      <p:ext uri="{BB962C8B-B14F-4D97-AF65-F5344CB8AC3E}">
        <p14:creationId xmlns:p14="http://schemas.microsoft.com/office/powerpoint/2010/main" val="3165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23114" y="3110594"/>
            <a:ext cx="3559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ТРЕНДЫ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НИШИ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2" y="1247775"/>
            <a:ext cx="5007882" cy="50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81171" y="2544536"/>
            <a:ext cx="3559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СОЦ. СТАТУС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43889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НИШИ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1733570"/>
            <a:ext cx="4630057" cy="46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102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КАК ОТКРЫТЬ СВОЙ БИЗНЕС С НУЛЯ*</vt:lpstr>
      <vt:lpstr>ПОИСК НИШИ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 НИШИ</vt:lpstr>
      <vt:lpstr>ПОИСК НИШИ</vt:lpstr>
      <vt:lpstr>ПОИСК НИШИ</vt:lpstr>
      <vt:lpstr>ПРЕДВАРИТЕЛЬНАЯ ПРОВЕРКА НИШИ</vt:lpstr>
      <vt:lpstr>ПРЕДВАРИТЕЛЬНАЯ ПРОВЕРКА НИШИ</vt:lpstr>
      <vt:lpstr>ПРЕДВАРИТЕЛЬНАЯ ПРОВЕРКА НИШИ</vt:lpstr>
      <vt:lpstr>ТЕСТ НИШИ</vt:lpstr>
      <vt:lpstr>ТЕСТ НИШИ</vt:lpstr>
      <vt:lpstr>ТЕСТ НИШИ</vt:lpstr>
      <vt:lpstr>ВЫБОР ОСНОВНОЙ НИШИ</vt:lpstr>
      <vt:lpstr>СОЗДАНИЕ САЙТА</vt:lpstr>
      <vt:lpstr>НАСТРОЙКА РЕКЛАМЫ</vt:lpstr>
      <vt:lpstr>ПОЛУЧЕНИЕ ЛИДОВ</vt:lpstr>
      <vt:lpstr>ОБРАБОТКА ЛИДОВ</vt:lpstr>
      <vt:lpstr>ЗАКРЫТИЕ НА ПРОДАЖУ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ОТКРЫТЬ СВОЙ БИЗНЕС С НУЛЯ</dc:title>
  <dc:creator>Пахмутов Виктор</dc:creator>
  <cp:lastModifiedBy>Пахмутов Виктор</cp:lastModifiedBy>
  <cp:revision>22</cp:revision>
  <dcterms:created xsi:type="dcterms:W3CDTF">2018-05-21T16:51:24Z</dcterms:created>
  <dcterms:modified xsi:type="dcterms:W3CDTF">2018-05-21T19:04:21Z</dcterms:modified>
</cp:coreProperties>
</file>